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89" r:id="rId2"/>
    <p:sldId id="384" r:id="rId3"/>
    <p:sldId id="385" r:id="rId4"/>
    <p:sldId id="386" r:id="rId5"/>
    <p:sldId id="387" r:id="rId6"/>
    <p:sldId id="388" r:id="rId7"/>
    <p:sldId id="389" r:id="rId8"/>
    <p:sldId id="415" r:id="rId9"/>
    <p:sldId id="416" r:id="rId10"/>
    <p:sldId id="390" r:id="rId11"/>
    <p:sldId id="391" r:id="rId12"/>
    <p:sldId id="392" r:id="rId13"/>
    <p:sldId id="393" r:id="rId14"/>
    <p:sldId id="394" r:id="rId15"/>
    <p:sldId id="395" r:id="rId16"/>
    <p:sldId id="396" r:id="rId17"/>
    <p:sldId id="397" r:id="rId18"/>
    <p:sldId id="398" r:id="rId19"/>
    <p:sldId id="399" r:id="rId20"/>
    <p:sldId id="400" r:id="rId21"/>
    <p:sldId id="401" r:id="rId22"/>
    <p:sldId id="402" r:id="rId23"/>
    <p:sldId id="403" r:id="rId24"/>
    <p:sldId id="404" r:id="rId25"/>
    <p:sldId id="405" r:id="rId26"/>
    <p:sldId id="406" r:id="rId27"/>
    <p:sldId id="407" r:id="rId28"/>
    <p:sldId id="408" r:id="rId29"/>
    <p:sldId id="409" r:id="rId30"/>
    <p:sldId id="410" r:id="rId31"/>
    <p:sldId id="411" r:id="rId32"/>
    <p:sldId id="412" r:id="rId33"/>
    <p:sldId id="413" r:id="rId34"/>
    <p:sldId id="414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33CCCC"/>
    <a:srgbClr val="F7F7F7"/>
    <a:srgbClr val="F7FFFC"/>
    <a:srgbClr val="AF3B40"/>
    <a:srgbClr val="C5FFE8"/>
    <a:srgbClr val="DB1F27"/>
    <a:srgbClr val="0064B5"/>
    <a:srgbClr val="F8991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361" autoAdjust="0"/>
    <p:restoredTop sz="94660"/>
  </p:normalViewPr>
  <p:slideViewPr>
    <p:cSldViewPr snapToGrid="0">
      <p:cViewPr varScale="1">
        <p:scale>
          <a:sx n="73" d="100"/>
          <a:sy n="73" d="100"/>
        </p:scale>
        <p:origin x="-60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62707" y="1371600"/>
            <a:ext cx="109728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828800" y="3331698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609600"/>
            <a:ext cx="94488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2507786"/>
            <a:ext cx="94488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66400" y="6416676"/>
            <a:ext cx="1016000" cy="365125"/>
          </a:xfrm>
        </p:spPr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535113"/>
            <a:ext cx="5389033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362201"/>
            <a:ext cx="5386917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62201"/>
            <a:ext cx="5389033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1" y="1524001"/>
            <a:ext cx="4011084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609600"/>
            <a:ext cx="73152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8400" y="1831975"/>
            <a:ext cx="73152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0" y="1166787"/>
            <a:ext cx="73152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416676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7FCC5AE5-E495-4913-B643-A95A6AFABB00}" type="datetimeFigureOut">
              <a:rPr kumimoji="1" lang="ja-JP" altLang="en-US" smtClean="0"/>
              <a:pPr/>
              <a:t>2022/8/25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165600" y="6416676"/>
            <a:ext cx="38608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566400" y="6416676"/>
            <a:ext cx="1016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4310743" cy="6858000"/>
          </a:xfrm>
          <a:prstGeom prst="rect">
            <a:avLst/>
          </a:prstGeom>
          <a:solidFill>
            <a:srgbClr val="002060"/>
          </a:solidFill>
          <a:ln>
            <a:solidFill>
              <a:srgbClr val="F899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215523" y="2398836"/>
            <a:ext cx="62440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5400" b="1" dirty="0" err="1" smtClean="0">
                <a:solidFill>
                  <a:srgbClr val="0064B5"/>
                </a:solidFill>
              </a:rPr>
              <a:t>Javascript</a:t>
            </a:r>
            <a:r>
              <a:rPr lang="en-US" altLang="ja-JP" sz="5400" b="1" dirty="0" smtClean="0">
                <a:solidFill>
                  <a:srgbClr val="0064B5"/>
                </a:solidFill>
              </a:rPr>
              <a:t>-Behind the </a:t>
            </a:r>
            <a:r>
              <a:rPr lang="en-US" altLang="ja-JP" sz="5400" b="1" dirty="0" err="1" smtClean="0">
                <a:solidFill>
                  <a:srgbClr val="0064B5"/>
                </a:solidFill>
              </a:rPr>
              <a:t>scence</a:t>
            </a:r>
            <a:endParaRPr lang="en-US" altLang="ja-JP" sz="5400" b="1" dirty="0">
              <a:solidFill>
                <a:srgbClr val="0064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6278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Prototype-based-object-oriented</a:t>
            </a:r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881187" y="1720850"/>
            <a:ext cx="842962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First-class-Function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109787" y="1939925"/>
            <a:ext cx="7972425" cy="402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350381" y="1600200"/>
            <a:ext cx="7491237" cy="470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Threaded And Non-blocking Event loop</a:t>
            </a:r>
            <a:endParaRPr lang="en-US" dirty="0"/>
          </a:p>
        </p:txBody>
      </p:sp>
      <p:pic>
        <p:nvPicPr>
          <p:cNvPr id="1024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110344" y="1642744"/>
            <a:ext cx="9940834" cy="4666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Javascript</a:t>
            </a:r>
            <a:r>
              <a:rPr lang="en-US" dirty="0" smtClean="0"/>
              <a:t> Engine</a:t>
            </a:r>
            <a:endParaRPr lang="en-US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609600" y="1662729"/>
            <a:ext cx="10972800" cy="4583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Compilation And Interpretation</a:t>
            </a:r>
            <a:endParaRPr lang="en-US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57646" y="1733798"/>
            <a:ext cx="10332719" cy="423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Compilation of </a:t>
            </a:r>
            <a:r>
              <a:rPr lang="en-US" dirty="0" err="1" smtClean="0"/>
              <a:t>javascript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21391" y="2161631"/>
            <a:ext cx="9705975" cy="3867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Javascript</a:t>
            </a:r>
            <a:r>
              <a:rPr lang="en-US" dirty="0" smtClean="0"/>
              <a:t> Runtime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97280" y="1907176"/>
            <a:ext cx="10097589" cy="41539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</a:t>
            </a:r>
            <a:endParaRPr lang="en-US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947987" y="2406650"/>
            <a:ext cx="6296025" cy="3095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</a:t>
            </a:r>
            <a:endParaRPr lang="en-US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900362" y="2387600"/>
            <a:ext cx="6391275" cy="313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01421" y="378822"/>
            <a:ext cx="10929024" cy="60872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 – Call Stack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262187" y="2144712"/>
            <a:ext cx="7667625" cy="361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 : call stack - 1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8456" y="1685109"/>
            <a:ext cx="10802983" cy="461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 : call stack - 2 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02637" y="1694226"/>
            <a:ext cx="9134475" cy="441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 : call stack - 3 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6077" y="1783761"/>
            <a:ext cx="10325100" cy="43427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 : call stack - 4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381125" y="1849437"/>
            <a:ext cx="9429750" cy="421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Chain</a:t>
            </a:r>
            <a:endParaRPr lang="en-US" dirty="0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433512" y="2230437"/>
            <a:ext cx="9324975" cy="344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Scope</a:t>
            </a:r>
            <a:endParaRPr lang="en-US" dirty="0"/>
          </a:p>
        </p:txBody>
      </p:sp>
      <p:pic>
        <p:nvPicPr>
          <p:cNvPr id="2355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62149" y="1800338"/>
            <a:ext cx="10437222" cy="43522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Chain</a:t>
            </a:r>
            <a:endParaRPr lang="en-US" dirty="0"/>
          </a:p>
        </p:txBody>
      </p:sp>
      <p:pic>
        <p:nvPicPr>
          <p:cNvPr id="2457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86752" y="1523704"/>
            <a:ext cx="10259922" cy="4903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Chain Vs Call Stack</a:t>
            </a:r>
            <a:endParaRPr lang="en-US" dirty="0"/>
          </a:p>
        </p:txBody>
      </p:sp>
      <p:pic>
        <p:nvPicPr>
          <p:cNvPr id="2560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67443" y="1594871"/>
            <a:ext cx="10584180" cy="4766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Practice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085850" y="1849437"/>
            <a:ext cx="10020300" cy="421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36023" y="310333"/>
            <a:ext cx="10384971" cy="5999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Hoisting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971675" y="1987550"/>
            <a:ext cx="8248650" cy="393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TDZ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17964" y="2137954"/>
            <a:ext cx="78867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Hositing</a:t>
            </a:r>
            <a:r>
              <a:rPr lang="en-US" dirty="0" smtClean="0"/>
              <a:t> Practice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64325" y="1840639"/>
            <a:ext cx="10515600" cy="414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keyword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028825" y="1978025"/>
            <a:ext cx="8134350" cy="3952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keyword practice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933700" y="2220912"/>
            <a:ext cx="6324600" cy="346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319350" y="1580605"/>
            <a:ext cx="9379130" cy="4624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Garbage Collected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06732" y="1776549"/>
            <a:ext cx="8752114" cy="4519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Interpreted – Just-in-time compiled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547937" y="1758950"/>
            <a:ext cx="7096125" cy="439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Multi-paradigm</a:t>
            </a:r>
            <a:endParaRPr lang="en-US" dirty="0"/>
          </a:p>
        </p:txBody>
      </p:sp>
      <p:pic>
        <p:nvPicPr>
          <p:cNvPr id="614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88274" y="1894115"/>
            <a:ext cx="10306595" cy="4702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Imperative </a:t>
            </a:r>
            <a:r>
              <a:rPr lang="en-US" dirty="0" err="1" smtClean="0"/>
              <a:t>vs</a:t>
            </a:r>
            <a:r>
              <a:rPr lang="en-US" dirty="0" smtClean="0"/>
              <a:t> Declarative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169534" y="2502330"/>
            <a:ext cx="4499746" cy="2526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1397726" y="1802674"/>
            <a:ext cx="3448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Imperative programming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27371" y="2468880"/>
            <a:ext cx="4146369" cy="2390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7080069" y="1776549"/>
            <a:ext cx="3291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Declarative programming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Procedural </a:t>
            </a:r>
            <a:r>
              <a:rPr lang="en-US" dirty="0" err="1" smtClean="0"/>
              <a:t>vs</a:t>
            </a:r>
            <a:r>
              <a:rPr lang="en-US" dirty="0" smtClean="0"/>
              <a:t> object oriented </a:t>
            </a:r>
            <a:r>
              <a:rPr lang="en-US" dirty="0" err="1" smtClean="0"/>
              <a:t>vs</a:t>
            </a:r>
            <a:r>
              <a:rPr lang="en-US" dirty="0" smtClean="0"/>
              <a:t> functional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019459" y="1600200"/>
            <a:ext cx="6153082" cy="470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7378</TotalTime>
  <Words>104</Words>
  <Application>Microsoft Office PowerPoint</Application>
  <PresentationFormat>Custom</PresentationFormat>
  <Paragraphs>34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Apex</vt:lpstr>
      <vt:lpstr>Slide 1</vt:lpstr>
      <vt:lpstr>Slide 2</vt:lpstr>
      <vt:lpstr>Slide 3</vt:lpstr>
      <vt:lpstr>High Level</vt:lpstr>
      <vt:lpstr>Garbage Collected</vt:lpstr>
      <vt:lpstr>Interpreted – Just-in-time compiled</vt:lpstr>
      <vt:lpstr>Multi-paradigm</vt:lpstr>
      <vt:lpstr>Imperative vs Declarative</vt:lpstr>
      <vt:lpstr>Procedural vs object oriented vs functional</vt:lpstr>
      <vt:lpstr>Prototype-based-object-oriented</vt:lpstr>
      <vt:lpstr>First-class-Function</vt:lpstr>
      <vt:lpstr>Dynamic</vt:lpstr>
      <vt:lpstr>Single Threaded And Non-blocking Event loop</vt:lpstr>
      <vt:lpstr>Javascript Engine</vt:lpstr>
      <vt:lpstr>Compilation And Interpretation</vt:lpstr>
      <vt:lpstr>Compilation of javascript</vt:lpstr>
      <vt:lpstr>Javascript Runtime</vt:lpstr>
      <vt:lpstr>Execution Context</vt:lpstr>
      <vt:lpstr>Execution Context</vt:lpstr>
      <vt:lpstr>Execution Context – Call Stack</vt:lpstr>
      <vt:lpstr>Execution Context : call stack - 1 </vt:lpstr>
      <vt:lpstr>Execution Context : call stack - 2  </vt:lpstr>
      <vt:lpstr>Execution Context : call stack - 3  </vt:lpstr>
      <vt:lpstr>Execution Context : call stack - 4</vt:lpstr>
      <vt:lpstr>Scope Chain</vt:lpstr>
      <vt:lpstr>Types of Scope</vt:lpstr>
      <vt:lpstr>Scope Chain</vt:lpstr>
      <vt:lpstr>Scope Chain Vs Call Stack</vt:lpstr>
      <vt:lpstr>Scope Practice</vt:lpstr>
      <vt:lpstr>Hoisting</vt:lpstr>
      <vt:lpstr>TDZ</vt:lpstr>
      <vt:lpstr>Hositing Practice</vt:lpstr>
      <vt:lpstr>This keyword</vt:lpstr>
      <vt:lpstr>this keyword practice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Sengottuvelu Dhayalan</dc:creator>
  <cp:lastModifiedBy>Salman</cp:lastModifiedBy>
  <cp:revision>379</cp:revision>
  <dcterms:created xsi:type="dcterms:W3CDTF">2021-03-13T13:53:48Z</dcterms:created>
  <dcterms:modified xsi:type="dcterms:W3CDTF">2022-08-25T12:06:59Z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LPManualFileClassification">
    <vt:lpwstr>{1A067545-A4E2-4FA1-8094-0D7902669705}</vt:lpwstr>
  </property>
  <property fmtid="{D5CDD505-2E9C-101B-9397-08002B2CF9AE}" pid="3" name="DLPManualFileClassificationLastModifiedBy">
    <vt:lpwstr>TECHMAHINDRA\SD51259</vt:lpwstr>
  </property>
  <property fmtid="{D5CDD505-2E9C-101B-9397-08002B2CF9AE}" pid="4" name="DLPManualFileClassificationLastModificationDate">
    <vt:lpwstr>1615644541</vt:lpwstr>
  </property>
  <property fmtid="{D5CDD505-2E9C-101B-9397-08002B2CF9AE}" pid="5" name="DLPManualFileClassificationVersion">
    <vt:lpwstr>11.6.0.76</vt:lpwstr>
  </property>
</Properties>
</file>